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1" r:id="rId5"/>
    <p:sldId id="259" r:id="rId6"/>
    <p:sldId id="258" r:id="rId7"/>
    <p:sldId id="267" r:id="rId8"/>
    <p:sldId id="262" r:id="rId9"/>
    <p:sldId id="260" r:id="rId10"/>
    <p:sldId id="263" r:id="rId11"/>
    <p:sldId id="264" r:id="rId12"/>
    <p:sldId id="268" r:id="rId13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51" d="100"/>
          <a:sy n="151" d="100"/>
        </p:scale>
        <p:origin x="51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33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68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79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51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20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55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48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61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58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85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2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9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1013" y="2363390"/>
            <a:ext cx="6766520" cy="1102519"/>
          </a:xfrm>
        </p:spPr>
        <p:txBody>
          <a:bodyPr>
            <a:normAutofit fontScale="90000"/>
          </a:bodyPr>
          <a:lstStyle/>
          <a:p>
            <a:r>
              <a:rPr lang="nl-NL" dirty="0"/>
              <a:t>Voeren en verzorgen</a:t>
            </a:r>
            <a:br>
              <a:rPr lang="nl-NL" dirty="0"/>
            </a:br>
            <a:r>
              <a:rPr lang="nl-NL" dirty="0"/>
              <a:t>Periode 4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/>
              <a:t>Varkens rassen</a:t>
            </a:r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219256" cy="962025"/>
          </a:xfrm>
        </p:spPr>
        <p:txBody>
          <a:bodyPr/>
          <a:lstStyle/>
          <a:p>
            <a:pPr eaLnBrk="1" hangingPunct="1"/>
            <a:r>
              <a:rPr lang="nl-NL" altLang="nl-NL" dirty="0"/>
              <a:t>Hongaars </a:t>
            </a:r>
            <a:r>
              <a:rPr lang="nl-NL" altLang="nl-NL" dirty="0" err="1"/>
              <a:t>Wolvarken</a:t>
            </a:r>
            <a:r>
              <a:rPr lang="nl-NL" altLang="nl-NL" dirty="0"/>
              <a:t> (</a:t>
            </a:r>
            <a:r>
              <a:rPr lang="nl-NL" altLang="nl-NL" dirty="0" err="1"/>
              <a:t>Mangalitza</a:t>
            </a:r>
            <a:r>
              <a:rPr lang="nl-NL" altLang="nl-NL" dirty="0"/>
              <a:t>)</a:t>
            </a:r>
          </a:p>
        </p:txBody>
      </p:sp>
      <p:pic>
        <p:nvPicPr>
          <p:cNvPr id="9220" name="Tijdelijke aanduiding voor inhoud 7" descr="Hongaars Wolvarke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1275606"/>
            <a:ext cx="4559960" cy="3419970"/>
          </a:xfrm>
        </p:spPr>
      </p:pic>
    </p:spTree>
    <p:extLst>
      <p:ext uri="{BB962C8B-B14F-4D97-AF65-F5344CB8AC3E}">
        <p14:creationId xmlns:p14="http://schemas.microsoft.com/office/powerpoint/2010/main" val="36826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8" y="339502"/>
            <a:ext cx="6172200" cy="857250"/>
          </a:xfrm>
        </p:spPr>
        <p:txBody>
          <a:bodyPr/>
          <a:lstStyle/>
          <a:p>
            <a:pPr eaLnBrk="1" hangingPunct="1"/>
            <a:r>
              <a:rPr lang="nl-NL" altLang="nl-NL" dirty="0"/>
              <a:t>Bonte </a:t>
            </a:r>
            <a:r>
              <a:rPr lang="nl-NL" altLang="nl-NL" dirty="0" err="1"/>
              <a:t>Bentheimer</a:t>
            </a:r>
            <a:endParaRPr lang="nl-NL" altLang="nl-NL" dirty="0"/>
          </a:p>
        </p:txBody>
      </p:sp>
      <p:pic>
        <p:nvPicPr>
          <p:cNvPr id="10244" name="Tijdelijke aanduiding voor inhoud 6" descr="Bonte Bentheim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1347614"/>
            <a:ext cx="4929188" cy="3261693"/>
          </a:xfrm>
        </p:spPr>
      </p:pic>
    </p:spTree>
    <p:extLst>
      <p:ext uri="{BB962C8B-B14F-4D97-AF65-F5344CB8AC3E}">
        <p14:creationId xmlns:p14="http://schemas.microsoft.com/office/powerpoint/2010/main" val="82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Wild Zwijn</a:t>
            </a:r>
          </a:p>
        </p:txBody>
      </p:sp>
      <p:pic>
        <p:nvPicPr>
          <p:cNvPr id="14340" name="Tijdelijke aanduiding voor inhoud 6" descr="Wild zwij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455" y="1268016"/>
            <a:ext cx="4753089" cy="3243808"/>
          </a:xfrm>
        </p:spPr>
      </p:pic>
    </p:spTree>
    <p:extLst>
      <p:ext uri="{BB962C8B-B14F-4D97-AF65-F5344CB8AC3E}">
        <p14:creationId xmlns:p14="http://schemas.microsoft.com/office/powerpoint/2010/main" val="36369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err="1"/>
              <a:t>Göttinger</a:t>
            </a:r>
            <a:r>
              <a:rPr lang="nl-NL" altLang="nl-NL" dirty="0"/>
              <a:t> minivarken</a:t>
            </a:r>
          </a:p>
        </p:txBody>
      </p:sp>
      <p:pic>
        <p:nvPicPr>
          <p:cNvPr id="12292" name="Tijdelijke aanduiding voor inhoud 6" descr="Gotting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778670"/>
            <a:ext cx="3009900" cy="2545556"/>
          </a:xfr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208" y="1778670"/>
            <a:ext cx="3398448" cy="25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err="1"/>
              <a:t>Kune</a:t>
            </a:r>
            <a:r>
              <a:rPr lang="nl-NL" altLang="nl-NL" dirty="0"/>
              <a:t> </a:t>
            </a:r>
            <a:r>
              <a:rPr lang="nl-NL" altLang="nl-NL" dirty="0" err="1"/>
              <a:t>Kune</a:t>
            </a:r>
            <a:endParaRPr lang="nl-NL" altLang="nl-NL" dirty="0"/>
          </a:p>
        </p:txBody>
      </p:sp>
      <p:pic>
        <p:nvPicPr>
          <p:cNvPr id="3075" name="Tijdelijke aanduiding voor inhoud 3" descr="Kune Ku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18727"/>
            <a:ext cx="3655219" cy="2551509"/>
          </a:xfr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58" y="1817138"/>
            <a:ext cx="3671393" cy="24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4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(Vietnamees) Hangbuikzwijn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125" y="1370013"/>
            <a:ext cx="4349749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9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Nederlands landvarken</a:t>
            </a:r>
          </a:p>
        </p:txBody>
      </p:sp>
      <p:pic>
        <p:nvPicPr>
          <p:cNvPr id="5123" name="Tijdelijke aanduiding voor inhoud 3" descr="Nederlands landvark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707654"/>
            <a:ext cx="3942160" cy="2643188"/>
          </a:xfrm>
        </p:spPr>
      </p:pic>
    </p:spTree>
    <p:extLst>
      <p:ext uri="{BB962C8B-B14F-4D97-AF65-F5344CB8AC3E}">
        <p14:creationId xmlns:p14="http://schemas.microsoft.com/office/powerpoint/2010/main" val="820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err="1"/>
              <a:t>Pietrain</a:t>
            </a:r>
            <a:endParaRPr lang="nl-NL" altLang="nl-NL" dirty="0"/>
          </a:p>
        </p:txBody>
      </p:sp>
      <p:pic>
        <p:nvPicPr>
          <p:cNvPr id="4099" name="Tijdelijke aanduiding voor inhoud 3" descr="Pietra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563638"/>
            <a:ext cx="4960668" cy="2808312"/>
          </a:xfrm>
        </p:spPr>
      </p:pic>
    </p:spTree>
    <p:extLst>
      <p:ext uri="{BB962C8B-B14F-4D97-AF65-F5344CB8AC3E}">
        <p14:creationId xmlns:p14="http://schemas.microsoft.com/office/powerpoint/2010/main" val="13501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Hampshire</a:t>
            </a:r>
          </a:p>
        </p:txBody>
      </p:sp>
      <p:pic>
        <p:nvPicPr>
          <p:cNvPr id="13316" name="Tijdelijke aanduiding voor inhoud 7" descr="Hampshi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358" y="1419622"/>
            <a:ext cx="5067284" cy="3168352"/>
          </a:xfrm>
        </p:spPr>
      </p:pic>
    </p:spTree>
    <p:extLst>
      <p:ext uri="{BB962C8B-B14F-4D97-AF65-F5344CB8AC3E}">
        <p14:creationId xmlns:p14="http://schemas.microsoft.com/office/powerpoint/2010/main" val="9069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err="1"/>
              <a:t>Duroc</a:t>
            </a:r>
            <a:endParaRPr lang="nl-NL" altLang="nl-NL" dirty="0"/>
          </a:p>
        </p:txBody>
      </p:sp>
      <p:pic>
        <p:nvPicPr>
          <p:cNvPr id="8196" name="Tijdelijke aanduiding voor inhoud 6" descr="Duro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1419622"/>
            <a:ext cx="5281155" cy="3168352"/>
          </a:xfrm>
        </p:spPr>
      </p:pic>
    </p:spTree>
    <p:extLst>
      <p:ext uri="{BB962C8B-B14F-4D97-AF65-F5344CB8AC3E}">
        <p14:creationId xmlns:p14="http://schemas.microsoft.com/office/powerpoint/2010/main" val="33771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Groot Yorkshire</a:t>
            </a:r>
          </a:p>
        </p:txBody>
      </p:sp>
      <p:pic>
        <p:nvPicPr>
          <p:cNvPr id="6148" name="Tijdelijke aanduiding voor inhoud 6" descr="Groot Yorkshi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5114" y="1419622"/>
            <a:ext cx="4773771" cy="3168352"/>
          </a:xfrm>
        </p:spPr>
      </p:pic>
    </p:spTree>
    <p:extLst>
      <p:ext uri="{BB962C8B-B14F-4D97-AF65-F5344CB8AC3E}">
        <p14:creationId xmlns:p14="http://schemas.microsoft.com/office/powerpoint/2010/main" val="31772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6F8D6EB-5BFF-42F3-8DF1-A8C917A9BDBB}" vid="{404B5B23-E57D-4C47-9386-622C3E8ADD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256</TotalTime>
  <Words>29</Words>
  <Application>Microsoft Office PowerPoint</Application>
  <PresentationFormat>Diavoorstelling (16:9)</PresentationFormat>
  <Paragraphs>13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Thema1</vt:lpstr>
      <vt:lpstr>Voeren en verzorgen Periode 4 </vt:lpstr>
      <vt:lpstr>Göttinger minivarken</vt:lpstr>
      <vt:lpstr>Kune Kune</vt:lpstr>
      <vt:lpstr>(Vietnamees) Hangbuikzwijn</vt:lpstr>
      <vt:lpstr>Nederlands landvarken</vt:lpstr>
      <vt:lpstr>Pietrain</vt:lpstr>
      <vt:lpstr>Hampshire</vt:lpstr>
      <vt:lpstr>Duroc</vt:lpstr>
      <vt:lpstr>Groot Yorkshire</vt:lpstr>
      <vt:lpstr>Hongaars Wolvarken (Mangalitza)</vt:lpstr>
      <vt:lpstr>Bonte Bentheimer</vt:lpstr>
      <vt:lpstr>Wild Zwijn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Voedselgerelaterde problemen en vergiftigingen</dc:title>
  <dc:creator>Yorike van der Weijden</dc:creator>
  <cp:lastModifiedBy>Yorike van der Weijden</cp:lastModifiedBy>
  <cp:revision>23</cp:revision>
  <dcterms:created xsi:type="dcterms:W3CDTF">2018-03-09T13:53:41Z</dcterms:created>
  <dcterms:modified xsi:type="dcterms:W3CDTF">2020-03-16T08:16:17Z</dcterms:modified>
</cp:coreProperties>
</file>